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1028343" y="400050"/>
            <a:ext cx="418576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のぼり旗、店頭幕　デザイン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9FF4EA5-5AEE-473E-2A54-04FE332A4DB9}"/>
              </a:ext>
            </a:extLst>
          </p:cNvPr>
          <p:cNvSpPr txBox="1"/>
          <p:nvPr/>
        </p:nvSpPr>
        <p:spPr>
          <a:xfrm>
            <a:off x="433289" y="759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レギュラーのぼり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W600mm*1800mm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0FE882-9A1A-EFBC-42C2-FB3E345E0EF7}"/>
              </a:ext>
            </a:extLst>
          </p:cNvPr>
          <p:cNvSpPr txBox="1"/>
          <p:nvPr/>
        </p:nvSpPr>
        <p:spPr>
          <a:xfrm>
            <a:off x="3822927" y="831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縦長　店頭幕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W900mm*2000mm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B66B65F-FE40-7F27-F52E-B28AB228E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68" y="990234"/>
            <a:ext cx="2160423" cy="64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37DC022-F997-7BC3-C18A-AAFED30DBE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49" y="990234"/>
            <a:ext cx="3239937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125</TotalTime>
  <Words>14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7</cp:revision>
  <dcterms:created xsi:type="dcterms:W3CDTF">2025-05-25T11:02:11Z</dcterms:created>
  <dcterms:modified xsi:type="dcterms:W3CDTF">2025-06-24T12:26:16Z</dcterms:modified>
</cp:coreProperties>
</file>